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090" autoAdjust="0"/>
    <p:restoredTop sz="94660"/>
  </p:normalViewPr>
  <p:slideViewPr>
    <p:cSldViewPr snapToGrid="0">
      <p:cViewPr>
        <p:scale>
          <a:sx n="60" d="100"/>
          <a:sy n="60" d="100"/>
        </p:scale>
        <p:origin x="92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14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64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704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77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7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57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41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66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7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0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18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B3FAB-2978-4973-A070-30A377C2EFA9}" type="datetimeFigureOut">
              <a:rPr lang="en-US" smtClean="0"/>
              <a:t>12/19/2018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02410-F2E4-4A6C-87B3-FD5A0D82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678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112" y="6505214"/>
            <a:ext cx="9644333" cy="23089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1100" dirty="0" smtClean="0"/>
              <a:t>Names___________________________________________________________________________________________________ _Period_________ Date__________</a:t>
            </a:r>
            <a:endParaRPr lang="en-US" sz="11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4812533"/>
              </p:ext>
            </p:extLst>
          </p:nvPr>
        </p:nvGraphicFramePr>
        <p:xfrm>
          <a:off x="67196" y="-52761"/>
          <a:ext cx="9817942" cy="63093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50257">
                  <a:extLst>
                    <a:ext uri="{9D8B030D-6E8A-4147-A177-3AD203B41FA5}">
                      <a16:colId xmlns:a16="http://schemas.microsoft.com/office/drawing/2014/main" val="2125851268"/>
                    </a:ext>
                  </a:extLst>
                </a:gridCol>
                <a:gridCol w="1993775">
                  <a:extLst>
                    <a:ext uri="{9D8B030D-6E8A-4147-A177-3AD203B41FA5}">
                      <a16:colId xmlns:a16="http://schemas.microsoft.com/office/drawing/2014/main" val="3141874486"/>
                    </a:ext>
                  </a:extLst>
                </a:gridCol>
                <a:gridCol w="2001548">
                  <a:extLst>
                    <a:ext uri="{9D8B030D-6E8A-4147-A177-3AD203B41FA5}">
                      <a16:colId xmlns:a16="http://schemas.microsoft.com/office/drawing/2014/main" val="3336407738"/>
                    </a:ext>
                  </a:extLst>
                </a:gridCol>
                <a:gridCol w="2280731">
                  <a:extLst>
                    <a:ext uri="{9D8B030D-6E8A-4147-A177-3AD203B41FA5}">
                      <a16:colId xmlns:a16="http://schemas.microsoft.com/office/drawing/2014/main" val="3130955586"/>
                    </a:ext>
                  </a:extLst>
                </a:gridCol>
                <a:gridCol w="2591631">
                  <a:extLst>
                    <a:ext uri="{9D8B030D-6E8A-4147-A177-3AD203B41FA5}">
                      <a16:colId xmlns:a16="http://schemas.microsoft.com/office/drawing/2014/main" val="410011412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Below</a:t>
                      </a:r>
                      <a:r>
                        <a:rPr lang="en-US" sz="1000" baseline="0" dirty="0" smtClean="0"/>
                        <a:t> Standards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Approaching Standards</a:t>
                      </a:r>
                      <a:endParaRPr lang="en-US" sz="10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Meeting Standards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0" marR="0" indent="0" algn="ctr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aseline="0" dirty="0" smtClean="0"/>
                        <a:t>Exceeding Standards</a:t>
                      </a:r>
                      <a:endParaRPr lang="en-US" sz="1000" dirty="0" smtClean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69514564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lang="en-US" sz="1000" dirty="0" smtClean="0"/>
                        <a:t>Introduction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________/15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0-1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2-3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4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5</a:t>
                      </a:r>
                      <a:endParaRPr lang="en-US" sz="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020796041"/>
                  </a:ext>
                </a:extLst>
              </a:tr>
              <a:tr h="8229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"/>
                      </a:pPr>
                      <a:r>
                        <a:rPr lang="en-US" sz="1000" dirty="0" smtClean="0">
                          <a:latin typeface="+mn-lt"/>
                        </a:rPr>
                        <a:t>No</a:t>
                      </a:r>
                      <a:r>
                        <a:rPr lang="en-US" sz="1000" baseline="0" dirty="0" smtClean="0">
                          <a:latin typeface="+mn-lt"/>
                        </a:rPr>
                        <a:t> or insufficient Title Slide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"/>
                      </a:pPr>
                      <a:r>
                        <a:rPr lang="en-US" sz="1000" baseline="0" dirty="0" smtClean="0">
                          <a:latin typeface="+mn-lt"/>
                        </a:rPr>
                        <a:t>No Objectives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"/>
                      </a:pPr>
                      <a:r>
                        <a:rPr lang="en-US" sz="1000" baseline="0" dirty="0" smtClean="0">
                          <a:latin typeface="+mn-lt"/>
                        </a:rPr>
                        <a:t>Many grammatical Errors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"/>
                      </a:pPr>
                      <a:r>
                        <a:rPr lang="en-US" sz="1000" dirty="0" smtClean="0">
                          <a:latin typeface="+mn-lt"/>
                        </a:rPr>
                        <a:t>Show no professionalism or </a:t>
                      </a:r>
                      <a:r>
                        <a:rPr lang="en-US" sz="1000" dirty="0" smtClean="0"/>
                        <a:t> aesthetics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>
                        <a:latin typeface="+mn-lt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Title slide with no names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Few Objectives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Some grammatical errors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Show progression of professionalism or  aesthetics</a:t>
                      </a:r>
                      <a:r>
                        <a:rPr lang="en-US" sz="1000" baseline="0" dirty="0" smtClean="0"/>
                        <a:t> 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Title Slide  with first name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Objectives are copied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Few grammatical errors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Lacks either aesthetics</a:t>
                      </a:r>
                      <a:r>
                        <a:rPr lang="en-US" sz="1000" baseline="0" dirty="0" smtClean="0"/>
                        <a:t> or professionalism 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Title Slide with full name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Objectives in own</a:t>
                      </a:r>
                      <a:r>
                        <a:rPr lang="en-US" sz="1000" baseline="0" dirty="0" smtClean="0"/>
                        <a:t> words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aseline="0" dirty="0" smtClean="0"/>
                        <a:t>No grammatical errors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aseline="0" dirty="0" smtClean="0"/>
                        <a:t>Aesthetically pleasing and professional</a:t>
                      </a:r>
                      <a:endParaRPr lang="en-US" sz="10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592212477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marL="0" marR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Explore/ Engagement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________/30</a:t>
                      </a:r>
                    </a:p>
                    <a:p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0-5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smtClean="0"/>
                        <a:t>6-9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10-14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15</a:t>
                      </a:r>
                      <a:endParaRPr lang="en-US" sz="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781531707"/>
                  </a:ext>
                </a:extLst>
              </a:tr>
              <a:tr h="8229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Shows </a:t>
                      </a:r>
                      <a:r>
                        <a:rPr lang="en-US" sz="1000" b="1" dirty="0" smtClean="0"/>
                        <a:t>No or little </a:t>
                      </a:r>
                      <a:r>
                        <a:rPr lang="en-US" sz="1000" b="0" dirty="0" smtClean="0"/>
                        <a:t>of call outs</a:t>
                      </a:r>
                      <a:r>
                        <a:rPr lang="en-US" sz="1000" b="0" baseline="0" dirty="0" smtClean="0"/>
                        <a:t> and </a:t>
                      </a:r>
                      <a:r>
                        <a:rPr lang="en-US" sz="1000" b="0" dirty="0" smtClean="0"/>
                        <a:t>progression of projects and show adaptations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0" dirty="0" smtClean="0"/>
                        <a:t>Shows </a:t>
                      </a:r>
                      <a:r>
                        <a:rPr lang="en-US" sz="1000" b="1" dirty="0" smtClean="0"/>
                        <a:t>Few </a:t>
                      </a:r>
                      <a:r>
                        <a:rPr lang="en-US" sz="1000" b="0" dirty="0" smtClean="0"/>
                        <a:t>documentation  of process (pictures, video, etc..)</a:t>
                      </a:r>
                      <a:endParaRPr lang="en-US" sz="10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Shows </a:t>
                      </a:r>
                      <a:r>
                        <a:rPr lang="en-US" sz="1000" b="1" dirty="0" smtClean="0"/>
                        <a:t>Some</a:t>
                      </a:r>
                      <a:r>
                        <a:rPr lang="en-US" sz="1000" b="1" baseline="0" dirty="0" smtClean="0"/>
                        <a:t> Knowledge</a:t>
                      </a:r>
                      <a:r>
                        <a:rPr lang="en-US" sz="1000" b="0" dirty="0" smtClean="0"/>
                        <a:t> of call outs</a:t>
                      </a:r>
                      <a:r>
                        <a:rPr lang="en-US" sz="1000" b="0" baseline="0" dirty="0" smtClean="0"/>
                        <a:t> and </a:t>
                      </a:r>
                      <a:r>
                        <a:rPr lang="en-US" sz="1000" b="0" dirty="0" smtClean="0"/>
                        <a:t>progression of projects and show adaptations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0" dirty="0" smtClean="0"/>
                        <a:t>Shows s</a:t>
                      </a:r>
                      <a:r>
                        <a:rPr lang="en-US" sz="1000" b="1" dirty="0" smtClean="0"/>
                        <a:t>ome </a:t>
                      </a:r>
                      <a:r>
                        <a:rPr lang="en-US" sz="1000" b="0" dirty="0" smtClean="0"/>
                        <a:t>documentation  of process</a:t>
                      </a:r>
                      <a:endParaRPr lang="en-US" sz="10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Shows </a:t>
                      </a:r>
                      <a:r>
                        <a:rPr lang="en-US" sz="1000" b="1" dirty="0" smtClean="0"/>
                        <a:t>Skill</a:t>
                      </a:r>
                      <a:r>
                        <a:rPr lang="en-US" sz="1000" b="0" dirty="0" smtClean="0"/>
                        <a:t> of call outs</a:t>
                      </a:r>
                      <a:r>
                        <a:rPr lang="en-US" sz="1000" b="0" baseline="0" dirty="0" smtClean="0"/>
                        <a:t> and </a:t>
                      </a:r>
                      <a:r>
                        <a:rPr lang="en-US" sz="1000" b="0" dirty="0" smtClean="0"/>
                        <a:t>progression of projects and show adaptations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0" dirty="0" smtClean="0"/>
                        <a:t>Shows </a:t>
                      </a:r>
                      <a:r>
                        <a:rPr lang="en-US" sz="1000" b="1" dirty="0" smtClean="0"/>
                        <a:t>Most </a:t>
                      </a:r>
                      <a:r>
                        <a:rPr lang="en-US" sz="1000" b="0" dirty="0" smtClean="0"/>
                        <a:t>documentation  of process (pictures, video, etc..)</a:t>
                      </a:r>
                      <a:endParaRPr lang="en-US" sz="100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Shows </a:t>
                      </a:r>
                      <a:r>
                        <a:rPr lang="en-US" sz="1000" b="1" dirty="0" smtClean="0"/>
                        <a:t>Mastery</a:t>
                      </a:r>
                      <a:r>
                        <a:rPr lang="en-US" sz="1000" b="0" dirty="0" smtClean="0"/>
                        <a:t> of call outs</a:t>
                      </a:r>
                      <a:r>
                        <a:rPr lang="en-US" sz="1000" b="0" baseline="0" dirty="0" smtClean="0"/>
                        <a:t> and </a:t>
                      </a:r>
                      <a:r>
                        <a:rPr lang="en-US" sz="1000" b="0" dirty="0" smtClean="0"/>
                        <a:t>progression of projects and show adaptations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0" dirty="0" smtClean="0"/>
                        <a:t>Shows </a:t>
                      </a:r>
                      <a:r>
                        <a:rPr lang="en-US" sz="1000" b="1" dirty="0" smtClean="0"/>
                        <a:t>all </a:t>
                      </a:r>
                      <a:r>
                        <a:rPr lang="en-US" sz="1000" b="0" dirty="0" smtClean="0"/>
                        <a:t>documentation  of process (pictures, video, etc..)</a:t>
                      </a:r>
                      <a:endParaRPr lang="en-US" sz="10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729897895"/>
                  </a:ext>
                </a:extLst>
              </a:tr>
              <a:tr h="182880">
                <a:tc rowSpan="2">
                  <a:txBody>
                    <a:bodyPr/>
                    <a:lstStyle/>
                    <a:p>
                      <a:pPr marL="0" marR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Research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________/15</a:t>
                      </a:r>
                    </a:p>
                    <a:p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0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1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2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3</a:t>
                      </a:r>
                      <a:endParaRPr lang="en-US" sz="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80283283"/>
                  </a:ext>
                </a:extLst>
              </a:tr>
              <a:tr h="9144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No or</a:t>
                      </a:r>
                      <a:r>
                        <a:rPr lang="en-US" sz="1000" b="1" baseline="0" dirty="0" smtClean="0"/>
                        <a:t> few </a:t>
                      </a:r>
                      <a:r>
                        <a:rPr lang="en-US" sz="1000" baseline="0" dirty="0" smtClean="0"/>
                        <a:t>resource verbally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aseline="0" dirty="0" smtClean="0"/>
                        <a:t>Resource was </a:t>
                      </a:r>
                      <a:r>
                        <a:rPr lang="en-US" sz="1000" b="1" baseline="0" dirty="0" smtClean="0"/>
                        <a:t>not</a:t>
                      </a:r>
                      <a:r>
                        <a:rPr lang="en-US" sz="1000" baseline="0" dirty="0" smtClean="0"/>
                        <a:t> credible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baseline="0" dirty="0" smtClean="0"/>
                        <a:t>None </a:t>
                      </a:r>
                      <a:r>
                        <a:rPr lang="en-US" sz="1000" b="0" baseline="0" dirty="0" smtClean="0"/>
                        <a:t>was stated in own words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0" baseline="0" dirty="0" smtClean="0"/>
                        <a:t>Research lacked depth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baseline="0" dirty="0" smtClean="0"/>
                        <a:t>No </a:t>
                      </a:r>
                      <a:r>
                        <a:rPr lang="en-US" sz="1000" b="0" baseline="0" dirty="0" smtClean="0"/>
                        <a:t>real-world applications</a:t>
                      </a:r>
                      <a:endParaRPr lang="en-US" sz="1000" b="1" baseline="0" dirty="0" smtClean="0"/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endParaRPr lang="en-US" sz="1000" b="1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Some</a:t>
                      </a:r>
                      <a:r>
                        <a:rPr lang="en-US" sz="1000" dirty="0" smtClean="0"/>
                        <a:t> resources given verbally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Some</a:t>
                      </a:r>
                      <a:r>
                        <a:rPr lang="en-US" sz="1000" dirty="0" smtClean="0"/>
                        <a:t> resources</a:t>
                      </a:r>
                      <a:r>
                        <a:rPr lang="en-US" sz="1000" baseline="0" dirty="0" smtClean="0"/>
                        <a:t> were credible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baseline="0" dirty="0" smtClean="0"/>
                        <a:t>Some </a:t>
                      </a:r>
                      <a:r>
                        <a:rPr lang="en-US" sz="1000" b="0" baseline="0" dirty="0" smtClean="0"/>
                        <a:t>was stated in own words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0" baseline="0" dirty="0" smtClean="0"/>
                        <a:t>Research showed some depth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baseline="0" dirty="0" smtClean="0"/>
                        <a:t>Few</a:t>
                      </a:r>
                      <a:r>
                        <a:rPr lang="en-US" sz="1000" b="0" baseline="0" dirty="0" smtClean="0"/>
                        <a:t> real-world applications</a:t>
                      </a:r>
                      <a:endParaRPr lang="en-US" sz="1000" b="1" baseline="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Resource were found in slide </a:t>
                      </a:r>
                      <a:r>
                        <a:rPr lang="en-US" sz="1000" b="1" dirty="0" smtClean="0"/>
                        <a:t>or</a:t>
                      </a:r>
                      <a:r>
                        <a:rPr lang="en-US" sz="1000" dirty="0" smtClean="0"/>
                        <a:t> in resource</a:t>
                      </a:r>
                      <a:r>
                        <a:rPr lang="en-US" sz="1000" baseline="0" dirty="0" smtClean="0"/>
                        <a:t> slide 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baseline="0" dirty="0" smtClean="0"/>
                        <a:t>Most</a:t>
                      </a:r>
                      <a:r>
                        <a:rPr lang="en-US" sz="1000" baseline="0" dirty="0" smtClean="0"/>
                        <a:t> resources were credible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baseline="0" dirty="0" smtClean="0"/>
                        <a:t>Most </a:t>
                      </a:r>
                      <a:r>
                        <a:rPr lang="en-US" sz="1000" b="0" baseline="0" dirty="0" smtClean="0"/>
                        <a:t>was stated in own words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0" baseline="0" dirty="0" smtClean="0"/>
                        <a:t>Reach approached in-depth 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baseline="0" dirty="0" smtClean="0"/>
                        <a:t>Some </a:t>
                      </a:r>
                      <a:r>
                        <a:rPr lang="en-US" sz="1000" b="0" baseline="0" dirty="0" smtClean="0"/>
                        <a:t>real-world applications</a:t>
                      </a:r>
                      <a:endParaRPr lang="en-US" sz="1000" b="1" baseline="0" dirty="0" smtClean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dirty="0" smtClean="0"/>
                        <a:t>Resource were found in slide</a:t>
                      </a:r>
                      <a:r>
                        <a:rPr lang="en-US" sz="1000" b="1" dirty="0" smtClean="0"/>
                        <a:t> and </a:t>
                      </a:r>
                      <a:r>
                        <a:rPr lang="en-US" sz="1000" dirty="0" smtClean="0"/>
                        <a:t>in resource</a:t>
                      </a:r>
                      <a:r>
                        <a:rPr lang="en-US" sz="1000" baseline="0" dirty="0" smtClean="0"/>
                        <a:t> slide 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baseline="0" dirty="0" smtClean="0"/>
                        <a:t>All</a:t>
                      </a:r>
                      <a:r>
                        <a:rPr lang="en-US" sz="1000" baseline="0" dirty="0" smtClean="0"/>
                        <a:t> resources were credible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baseline="0" dirty="0" smtClean="0"/>
                        <a:t>All </a:t>
                      </a:r>
                      <a:r>
                        <a:rPr lang="en-US" sz="1000" b="0" baseline="0" dirty="0" smtClean="0"/>
                        <a:t>was stated in own words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0" baseline="0" dirty="0" smtClean="0"/>
                        <a:t>In-depth research was found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baseline="0" dirty="0" smtClean="0"/>
                        <a:t>Several </a:t>
                      </a:r>
                      <a:r>
                        <a:rPr lang="en-US" sz="1000" b="0" baseline="0" dirty="0" smtClean="0"/>
                        <a:t>real-world applications</a:t>
                      </a:r>
                      <a:endParaRPr lang="en-US" sz="10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03987658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Creativity/</a:t>
                      </a:r>
                      <a:r>
                        <a:rPr lang="en-US" sz="1000" baseline="0" dirty="0" smtClean="0"/>
                        <a:t> Critical thinking</a:t>
                      </a:r>
                      <a:br>
                        <a:rPr lang="en-US" sz="1000" baseline="0" dirty="0" smtClean="0"/>
                      </a:br>
                      <a:r>
                        <a:rPr lang="en-US" sz="1000" baseline="0" dirty="0" smtClean="0"/>
                        <a:t/>
                      </a:r>
                      <a:br>
                        <a:rPr lang="en-US" sz="1000" baseline="0" dirty="0" smtClean="0"/>
                      </a:br>
                      <a:r>
                        <a:rPr lang="en-US" sz="1000" dirty="0" smtClean="0"/>
                        <a:t>________/15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0-1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2-3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4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5</a:t>
                      </a:r>
                      <a:endParaRPr lang="en-US" sz="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850559475"/>
                  </a:ext>
                </a:extLst>
              </a:tr>
              <a:tr h="82296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No</a:t>
                      </a:r>
                      <a:r>
                        <a:rPr lang="en-US" sz="1000" dirty="0" smtClean="0"/>
                        <a:t> evidence of creativity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No</a:t>
                      </a:r>
                      <a:r>
                        <a:rPr lang="en-US" sz="1000" dirty="0" smtClean="0"/>
                        <a:t> demonstration of critical thinking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No</a:t>
                      </a:r>
                      <a:r>
                        <a:rPr lang="en-US" sz="1000" dirty="0" smtClean="0"/>
                        <a:t> demonstration depth of knowledge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dirty="0" smtClean="0"/>
                        <a:t>Few</a:t>
                      </a:r>
                      <a:r>
                        <a:rPr lang="en-US" sz="1000" dirty="0" smtClean="0"/>
                        <a:t> evidence of creativity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dirty="0" smtClean="0"/>
                        <a:t>Few</a:t>
                      </a:r>
                      <a:r>
                        <a:rPr lang="en-US" sz="1000" dirty="0" smtClean="0"/>
                        <a:t> demonstration of critical thinking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dirty="0" smtClean="0"/>
                        <a:t>Few</a:t>
                      </a:r>
                      <a:r>
                        <a:rPr lang="en-US" sz="1000" dirty="0" smtClean="0"/>
                        <a:t> demonstration depth of knowledge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dirty="0" smtClean="0"/>
                        <a:t>Some</a:t>
                      </a:r>
                      <a:r>
                        <a:rPr lang="en-US" sz="1000" dirty="0" smtClean="0"/>
                        <a:t> evidence of creativity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dirty="0" smtClean="0"/>
                        <a:t>Some</a:t>
                      </a:r>
                      <a:r>
                        <a:rPr lang="en-US" sz="1000" dirty="0" smtClean="0"/>
                        <a:t> demonstration of critical thinking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dirty="0" smtClean="0"/>
                        <a:t>Some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dirty="0" smtClean="0"/>
                        <a:t>demonstration depth of knowledge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dirty="0" smtClean="0"/>
                        <a:t>Several</a:t>
                      </a:r>
                      <a:r>
                        <a:rPr lang="en-US" sz="1000" dirty="0" smtClean="0"/>
                        <a:t> evidence of creativity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dirty="0" smtClean="0"/>
                        <a:t>Several</a:t>
                      </a:r>
                      <a:r>
                        <a:rPr lang="en-US" sz="1000" dirty="0" smtClean="0"/>
                        <a:t> demonstration of critical thinking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1" dirty="0" smtClean="0"/>
                        <a:t>Several</a:t>
                      </a:r>
                      <a:r>
                        <a:rPr lang="en-US" sz="1000" dirty="0" smtClean="0"/>
                        <a:t> demonstration depth of knowledge</a:t>
                      </a:r>
                      <a:endParaRPr lang="en-US" sz="10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45688997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Extend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________/10</a:t>
                      </a:r>
                    </a:p>
                    <a:p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0-1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2-3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4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5</a:t>
                      </a:r>
                      <a:endParaRPr lang="en-US" sz="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940996946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No</a:t>
                      </a:r>
                      <a:r>
                        <a:rPr lang="en-US" sz="1000" dirty="0" smtClean="0"/>
                        <a:t> evidence of  extending beyond project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No</a:t>
                      </a:r>
                      <a:r>
                        <a:rPr lang="en-US" sz="1000" dirty="0" smtClean="0"/>
                        <a:t> documentation of extending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Few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smtClean="0"/>
                        <a:t>evidence of  extending beyond project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Few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smtClean="0"/>
                        <a:t>documentation of extending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Some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smtClean="0"/>
                        <a:t>evidence of  extending beyond project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Some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smtClean="0"/>
                        <a:t>documentation of extending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ALL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smtClean="0"/>
                        <a:t>evidence of  extending beyond project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ALL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 smtClean="0"/>
                        <a:t>documentation of extending</a:t>
                      </a: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804954944"/>
                  </a:ext>
                </a:extLst>
              </a:tr>
              <a:tr h="134631">
                <a:tc rowSpan="2">
                  <a:txBody>
                    <a:bodyPr/>
                    <a:lstStyle/>
                    <a:p>
                      <a:pPr marL="0" marR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21</a:t>
                      </a:r>
                      <a:r>
                        <a:rPr lang="en-US" sz="1000" baseline="30000" dirty="0" smtClean="0"/>
                        <a:t>st</a:t>
                      </a:r>
                      <a:r>
                        <a:rPr lang="en-US" sz="1000" dirty="0" smtClean="0"/>
                        <a:t> century Skills </a:t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/>
                      </a:r>
                      <a:br>
                        <a:rPr lang="en-US" sz="1000" dirty="0" smtClean="0"/>
                      </a:br>
                      <a:r>
                        <a:rPr lang="en-US" sz="1000" dirty="0" smtClean="0"/>
                        <a:t>________/15</a:t>
                      </a:r>
                    </a:p>
                    <a:p>
                      <a:pPr marL="0" marR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0-1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2-3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4</a:t>
                      </a:r>
                      <a:endParaRPr lang="en-US" sz="6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600" dirty="0" smtClean="0"/>
                        <a:t>5</a:t>
                      </a:r>
                      <a:endParaRPr lang="en-US" sz="60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591281925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="1" dirty="0" smtClean="0"/>
                        <a:t>None or few </a:t>
                      </a:r>
                      <a:r>
                        <a:rPr lang="en-US" sz="1000" dirty="0" smtClean="0"/>
                        <a:t>of the 4 C’s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No conclusion</a:t>
                      </a:r>
                      <a:r>
                        <a:rPr lang="en-US" sz="1000" baseline="0" dirty="0" smtClean="0"/>
                        <a:t> slide given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aseline="0" dirty="0" smtClean="0"/>
                        <a:t>No equal share of learning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All 4’s present but lacked depth of understanding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Some conclusion thoughts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Some equal share of learning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dirty="0" smtClean="0"/>
                        <a:t>All</a:t>
                      </a:r>
                      <a:r>
                        <a:rPr lang="en-US" sz="1000" baseline="0" dirty="0" smtClean="0"/>
                        <a:t> 4 C’s strongly present </a:t>
                      </a:r>
                      <a:r>
                        <a:rPr lang="en-US" sz="1000" b="1" baseline="0" dirty="0" smtClean="0"/>
                        <a:t>either</a:t>
                      </a:r>
                      <a:r>
                        <a:rPr lang="en-US" sz="1000" baseline="0" dirty="0" smtClean="0"/>
                        <a:t> strength </a:t>
                      </a:r>
                      <a:r>
                        <a:rPr lang="en-US" sz="1000" b="1" baseline="0" dirty="0" smtClean="0"/>
                        <a:t>or</a:t>
                      </a:r>
                      <a:r>
                        <a:rPr lang="en-US" sz="1000" baseline="0" dirty="0" smtClean="0"/>
                        <a:t> weakness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aseline="0" dirty="0" smtClean="0"/>
                        <a:t>Conclusion slide </a:t>
                      </a:r>
                      <a:r>
                        <a:rPr lang="en-US" sz="1000" b="1" baseline="0" dirty="0" smtClean="0"/>
                        <a:t> or </a:t>
                      </a:r>
                      <a:r>
                        <a:rPr lang="en-US" sz="1000" baseline="0" dirty="0" smtClean="0"/>
                        <a:t>reflective </a:t>
                      </a:r>
                      <a:r>
                        <a:rPr lang="en-US" sz="1000" baseline="0" dirty="0" smtClean="0"/>
                        <a:t>learning</a:t>
                      </a:r>
                    </a:p>
                    <a:p>
                      <a:pPr marL="120650" indent="-120650">
                        <a:buFont typeface="Wingdings" panose="05000000000000000000" pitchFamily="2" charset="2"/>
                        <a:buChar char="o"/>
                      </a:pPr>
                      <a:r>
                        <a:rPr lang="en-US" sz="1000" baseline="0" dirty="0" smtClean="0"/>
                        <a:t>Most equal share of learning</a:t>
                      </a:r>
                      <a:endParaRPr lang="en-US" sz="1000" dirty="0"/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dirty="0" smtClean="0"/>
                        <a:t>All</a:t>
                      </a:r>
                      <a:r>
                        <a:rPr lang="en-US" sz="1000" baseline="0" dirty="0" smtClean="0"/>
                        <a:t> 4 C’s strongly present </a:t>
                      </a:r>
                      <a:r>
                        <a:rPr lang="en-US" sz="1000" b="1" baseline="0" dirty="0" smtClean="0"/>
                        <a:t>both</a:t>
                      </a:r>
                      <a:r>
                        <a:rPr lang="en-US" sz="1000" baseline="0" dirty="0" smtClean="0"/>
                        <a:t> strength </a:t>
                      </a:r>
                      <a:r>
                        <a:rPr lang="en-US" sz="1000" b="1" baseline="0" dirty="0" smtClean="0"/>
                        <a:t>and </a:t>
                      </a:r>
                      <a:r>
                        <a:rPr lang="en-US" sz="1000" baseline="0" dirty="0" smtClean="0"/>
                        <a:t>weakness</a:t>
                      </a:r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aseline="0" dirty="0" smtClean="0"/>
                        <a:t>Thoughtful conclusion slide 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000" b="1" baseline="0" dirty="0" smtClean="0"/>
                        <a:t>and </a:t>
                      </a:r>
                      <a:r>
                        <a:rPr lang="en-US" sz="1000" baseline="0" dirty="0" smtClean="0"/>
                        <a:t>reflective learning (advice)</a:t>
                      </a:r>
                      <a:endParaRPr lang="en-US" sz="1000" baseline="0" dirty="0" smtClean="0"/>
                    </a:p>
                    <a:p>
                      <a:pPr marL="120650" marR="0" indent="-12065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o"/>
                        <a:tabLst/>
                        <a:defRPr/>
                      </a:pPr>
                      <a:r>
                        <a:rPr lang="en-US" sz="1000" b="0" baseline="0" dirty="0" smtClean="0"/>
                        <a:t>All equal share of learning</a:t>
                      </a:r>
                      <a:endParaRPr lang="en-US" sz="1000" b="0" dirty="0"/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91857038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211520"/>
            <a:ext cx="29329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Total _______/100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866145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473</Words>
  <Application>Microsoft Office PowerPoint</Application>
  <PresentationFormat>Custom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Einstein</dc:creator>
  <cp:lastModifiedBy>Einstein</cp:lastModifiedBy>
  <cp:revision>23</cp:revision>
  <cp:lastPrinted>2018-10-31T17:23:19Z</cp:lastPrinted>
  <dcterms:created xsi:type="dcterms:W3CDTF">2018-10-31T14:42:56Z</dcterms:created>
  <dcterms:modified xsi:type="dcterms:W3CDTF">2018-12-19T15:14:18Z</dcterms:modified>
</cp:coreProperties>
</file>